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50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8C332-FCEA-4289-A2A7-12CCBF26CB60}" type="datetimeFigureOut">
              <a:rPr lang="en-SG" smtClean="0"/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4B837-5CB4-4C3A-A477-4F19E8D914FD}" type="slidenum">
              <a:rPr lang="en-SG" smtClean="0"/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3828-AAAB-4FD0-8DE6-85429ED0C50A}" type="datetimeFigureOut">
              <a:rPr lang="en-SG" smtClean="0"/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6844-2F71-4BC9-849E-D7A15C288490}" type="slidenum">
              <a:rPr lang="en-SG" smtClean="0"/>
            </a:fld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3828-AAAB-4FD0-8DE6-85429ED0C50A}" type="datetimeFigureOut">
              <a:rPr lang="en-SG" smtClean="0"/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6844-2F71-4BC9-849E-D7A15C288490}" type="slidenum">
              <a:rPr lang="en-SG" smtClean="0"/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3828-AAAB-4FD0-8DE6-85429ED0C50A}" type="datetimeFigureOut">
              <a:rPr lang="en-SG" smtClean="0"/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6844-2F71-4BC9-849E-D7A15C288490}" type="slidenum">
              <a:rPr lang="en-SG" smtClean="0"/>
            </a:fld>
            <a:endParaRPr lang="en-S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封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图标&#10;&#10;描述已自动生成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3828-AAAB-4FD0-8DE6-85429ED0C50A}" type="datetimeFigureOut">
              <a:rPr lang="en-SG" smtClean="0"/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6844-2F71-4BC9-849E-D7A15C288490}" type="slidenum">
              <a:rPr lang="en-SG" smtClean="0"/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3828-AAAB-4FD0-8DE6-85429ED0C50A}" type="datetimeFigureOut">
              <a:rPr lang="en-SG" smtClean="0"/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6844-2F71-4BC9-849E-D7A15C288490}" type="slidenum">
              <a:rPr lang="en-SG" smtClean="0"/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3828-AAAB-4FD0-8DE6-85429ED0C50A}" type="datetimeFigureOut">
              <a:rPr lang="en-SG" smtClean="0"/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6844-2F71-4BC9-849E-D7A15C288490}" type="slidenum">
              <a:rPr lang="en-SG" smtClean="0"/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3828-AAAB-4FD0-8DE6-85429ED0C50A}" type="datetimeFigureOut">
              <a:rPr lang="en-SG" smtClean="0"/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6844-2F71-4BC9-849E-D7A15C288490}" type="slidenum">
              <a:rPr lang="en-SG" smtClean="0"/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3828-AAAB-4FD0-8DE6-85429ED0C50A}" type="datetimeFigureOut">
              <a:rPr lang="en-SG" smtClean="0"/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6844-2F71-4BC9-849E-D7A15C288490}" type="slidenum">
              <a:rPr lang="en-SG" smtClean="0"/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3828-AAAB-4FD0-8DE6-85429ED0C50A}" type="datetimeFigureOut">
              <a:rPr lang="en-SG" smtClean="0"/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6844-2F71-4BC9-849E-D7A15C288490}" type="slidenum">
              <a:rPr lang="en-SG" smtClean="0"/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3828-AAAB-4FD0-8DE6-85429ED0C50A}" type="datetimeFigureOut">
              <a:rPr lang="en-SG" smtClean="0"/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6844-2F71-4BC9-849E-D7A15C288490}" type="slidenum">
              <a:rPr lang="en-SG" smtClean="0"/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3828-AAAB-4FD0-8DE6-85429ED0C50A}" type="datetimeFigureOut">
              <a:rPr lang="en-SG" smtClean="0"/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96844-2F71-4BC9-849E-D7A15C288490}" type="slidenum">
              <a:rPr lang="en-SG" smtClean="0"/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83828-AAAB-4FD0-8DE6-85429ED0C50A}" type="datetimeFigureOut">
              <a:rPr lang="en-SG" smtClean="0"/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96844-2F71-4BC9-849E-D7A15C288490}" type="slidenum">
              <a:rPr lang="en-SG" smtClean="0"/>
            </a:fld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: Shap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7" name="Isosceles Triangle 16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852316" y="643467"/>
          <a:ext cx="10487368" cy="5571068"/>
        </p:xfrm>
        <a:graphic>
          <a:graphicData uri="http://schemas.openxmlformats.org/drawingml/2006/table">
            <a:tbl>
              <a:tblPr firstRow="1" firstCol="1" bandRow="1"/>
              <a:tblGrid>
                <a:gridCol w="6378332"/>
                <a:gridCol w="4109036"/>
              </a:tblGrid>
              <a:tr h="404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Indicator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Limit Value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</a:tr>
              <a:tr h="404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pH Value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7~9.2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Suspended Solids Concentration and Turbidity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≤ 20mg/L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Hardness (as CaCO3)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≤ 500mg/L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Calcium Ion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≤ 200mg/L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Magnesium Ion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≤ 60mg/L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Aluminum Ion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≤ 0.5mg/L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Copper Ion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≤ 0.1mg/L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Total Iron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≤ 0.5g/L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Chloride Ion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≤ 300mg/L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114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Sulfate Concentration (Sum of Sulfate Ion and Chloride Ion)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≤ 1500mg/L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Silicate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≤ 175mg/L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Oil</a:t>
                      </a:r>
                      <a:endParaRPr lang="en-SG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SG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</a:rPr>
                        <a:t>≤ 5mg/L</a:t>
                      </a:r>
                      <a:endParaRPr lang="en-SG" sz="3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9677" marR="129677" marT="18011" marB="0" anchor="b">
                    <a:lnL>
                      <a:noFill/>
                    </a:lnL>
                    <a:lnR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52ce354e-2958-4a2d-bb3b-4eb0e04ba0f9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329</Words>
  <Application>WPS 演示</Application>
  <PresentationFormat>Widescreen</PresentationFormat>
  <Paragraphs>52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6" baseType="lpstr">
      <vt:lpstr>Arial</vt:lpstr>
      <vt:lpstr>宋体</vt:lpstr>
      <vt:lpstr>Wingdings</vt:lpstr>
      <vt:lpstr>Calibri</vt:lpstr>
      <vt:lpstr>Helvetica Neue</vt:lpstr>
      <vt:lpstr>DengXian</vt:lpstr>
      <vt:lpstr>微软雅黑</vt:lpstr>
      <vt:lpstr>汉仪旗黑</vt:lpstr>
      <vt:lpstr>宋体</vt:lpstr>
      <vt:lpstr>Arial Unicode MS</vt:lpstr>
      <vt:lpstr>等线</vt:lpstr>
      <vt:lpstr>汉仪中等线KW</vt:lpstr>
      <vt:lpstr>Calibri Light</vt:lpstr>
      <vt:lpstr>汉仪书宋二KW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Aifeng Cheng</dc:creator>
  <cp:lastModifiedBy>yuan.yan</cp:lastModifiedBy>
  <cp:revision>6</cp:revision>
  <dcterms:created xsi:type="dcterms:W3CDTF">2024-02-01T14:53:04Z</dcterms:created>
  <dcterms:modified xsi:type="dcterms:W3CDTF">2024-02-01T14:53:04Z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32584ED85947B12C50B0BB6583DE9C71</vt:lpwstr>
  </property>
  <property fmtid="{D5CDD505-2E9C-101B-9397-08002B2CF9AE}" pid="3" name="KSOProductBuildVer">
    <vt:lpwstr>2052-4.2.0.6720</vt:lpwstr>
  </property>
</Properties>
</file>